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handoutMasterIdLst>
    <p:handoutMasterId r:id="rId3"/>
  </p:handout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A4D0C"/>
    <a:srgbClr val="F3D695"/>
    <a:srgbClr val="00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7" autoAdjust="0"/>
    <p:restoredTop sz="94673" autoAdjust="0"/>
  </p:normalViewPr>
  <p:slideViewPr>
    <p:cSldViewPr>
      <p:cViewPr varScale="1">
        <p:scale>
          <a:sx n="69" d="100"/>
          <a:sy n="69" d="100"/>
        </p:scale>
        <p:origin x="-1158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544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E47ECA-E622-48F2-A67D-08843226E60A}" type="datetimeFigureOut">
              <a:rPr lang="es-ES" smtClean="0"/>
              <a:t>27/03/2011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B5E591-B44F-4F3E-82B1-DE7C48B83F07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0"/>
            <a:ext cx="8478838" cy="6173788"/>
            <a:chOff x="0" y="0"/>
            <a:chExt cx="5341" cy="3889"/>
          </a:xfrm>
        </p:grpSpPr>
        <p:sp>
          <p:nvSpPr>
            <p:cNvPr id="3075" name="Freeform 3"/>
            <p:cNvSpPr>
              <a:spLocks/>
            </p:cNvSpPr>
            <p:nvPr/>
          </p:nvSpPr>
          <p:spPr bwMode="auto">
            <a:xfrm>
              <a:off x="0" y="0"/>
              <a:ext cx="3863" cy="3889"/>
            </a:xfrm>
            <a:custGeom>
              <a:avLst/>
              <a:gdLst/>
              <a:ahLst/>
              <a:cxnLst>
                <a:cxn ang="0">
                  <a:pos x="3862" y="3418"/>
                </a:cxn>
                <a:cxn ang="0">
                  <a:pos x="457" y="0"/>
                </a:cxn>
                <a:cxn ang="0">
                  <a:pos x="0" y="0"/>
                </a:cxn>
                <a:cxn ang="0">
                  <a:pos x="0" y="481"/>
                </a:cxn>
                <a:cxn ang="0">
                  <a:pos x="3394" y="3888"/>
                </a:cxn>
                <a:cxn ang="0">
                  <a:pos x="3862" y="3418"/>
                </a:cxn>
              </a:cxnLst>
              <a:rect l="0" t="0" r="r" b="b"/>
              <a:pathLst>
                <a:path w="3863" h="3889">
                  <a:moveTo>
                    <a:pt x="3862" y="3418"/>
                  </a:moveTo>
                  <a:lnTo>
                    <a:pt x="457" y="0"/>
                  </a:lnTo>
                  <a:lnTo>
                    <a:pt x="0" y="0"/>
                  </a:lnTo>
                  <a:lnTo>
                    <a:pt x="0" y="481"/>
                  </a:lnTo>
                  <a:lnTo>
                    <a:pt x="3394" y="3888"/>
                  </a:lnTo>
                  <a:lnTo>
                    <a:pt x="3862" y="3418"/>
                  </a:lnTo>
                </a:path>
              </a:pathLst>
            </a:custGeom>
            <a:solidFill>
              <a:schemeClr val="bg1">
                <a:alpha val="50000"/>
              </a:schemeClr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3076" name="Freeform 4"/>
            <p:cNvSpPr>
              <a:spLocks/>
            </p:cNvSpPr>
            <p:nvPr/>
          </p:nvSpPr>
          <p:spPr bwMode="auto">
            <a:xfrm>
              <a:off x="860" y="0"/>
              <a:ext cx="3394" cy="3223"/>
            </a:xfrm>
            <a:custGeom>
              <a:avLst/>
              <a:gdLst/>
              <a:ahLst/>
              <a:cxnLst>
                <a:cxn ang="0">
                  <a:pos x="370" y="0"/>
                </a:cxn>
                <a:cxn ang="0">
                  <a:pos x="3393" y="3036"/>
                </a:cxn>
                <a:cxn ang="0">
                  <a:pos x="3208" y="3222"/>
                </a:cxn>
                <a:cxn ang="0">
                  <a:pos x="0" y="0"/>
                </a:cxn>
                <a:cxn ang="0">
                  <a:pos x="370" y="0"/>
                </a:cxn>
              </a:cxnLst>
              <a:rect l="0" t="0" r="r" b="b"/>
              <a:pathLst>
                <a:path w="3394" h="3223">
                  <a:moveTo>
                    <a:pt x="370" y="0"/>
                  </a:moveTo>
                  <a:lnTo>
                    <a:pt x="3393" y="3036"/>
                  </a:lnTo>
                  <a:lnTo>
                    <a:pt x="3208" y="3222"/>
                  </a:lnTo>
                  <a:lnTo>
                    <a:pt x="0" y="0"/>
                  </a:lnTo>
                  <a:lnTo>
                    <a:pt x="370" y="0"/>
                  </a:lnTo>
                </a:path>
              </a:pathLst>
            </a:custGeom>
            <a:solidFill>
              <a:schemeClr val="bg1">
                <a:alpha val="50000"/>
              </a:schemeClr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3077" name="Freeform 5"/>
            <p:cNvSpPr>
              <a:spLocks/>
            </p:cNvSpPr>
            <p:nvPr/>
          </p:nvSpPr>
          <p:spPr bwMode="auto">
            <a:xfrm>
              <a:off x="2187" y="0"/>
              <a:ext cx="2859" cy="2556"/>
            </a:xfrm>
            <a:custGeom>
              <a:avLst/>
              <a:gdLst/>
              <a:ahLst/>
              <a:cxnLst>
                <a:cxn ang="0">
                  <a:pos x="630" y="0"/>
                </a:cxn>
                <a:cxn ang="0">
                  <a:pos x="2858" y="2238"/>
                </a:cxn>
                <a:cxn ang="0">
                  <a:pos x="2543" y="2555"/>
                </a:cxn>
                <a:cxn ang="0">
                  <a:pos x="0" y="0"/>
                </a:cxn>
                <a:cxn ang="0">
                  <a:pos x="630" y="0"/>
                </a:cxn>
              </a:cxnLst>
              <a:rect l="0" t="0" r="r" b="b"/>
              <a:pathLst>
                <a:path w="2859" h="2556">
                  <a:moveTo>
                    <a:pt x="630" y="0"/>
                  </a:moveTo>
                  <a:lnTo>
                    <a:pt x="2858" y="2238"/>
                  </a:lnTo>
                  <a:lnTo>
                    <a:pt x="2543" y="2555"/>
                  </a:lnTo>
                  <a:lnTo>
                    <a:pt x="0" y="0"/>
                  </a:lnTo>
                  <a:lnTo>
                    <a:pt x="630" y="0"/>
                  </a:lnTo>
                </a:path>
              </a:pathLst>
            </a:custGeom>
            <a:solidFill>
              <a:schemeClr val="bg1">
                <a:alpha val="50000"/>
              </a:schemeClr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3078" name="Freeform 6"/>
            <p:cNvSpPr>
              <a:spLocks/>
            </p:cNvSpPr>
            <p:nvPr/>
          </p:nvSpPr>
          <p:spPr bwMode="auto">
            <a:xfrm>
              <a:off x="3055" y="0"/>
              <a:ext cx="2286" cy="212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11" y="2120"/>
                </a:cxn>
                <a:cxn ang="0">
                  <a:pos x="2285" y="1945"/>
                </a:cxn>
                <a:cxn ang="0">
                  <a:pos x="348" y="0"/>
                </a:cxn>
                <a:cxn ang="0">
                  <a:pos x="0" y="0"/>
                </a:cxn>
              </a:cxnLst>
              <a:rect l="0" t="0" r="r" b="b"/>
              <a:pathLst>
                <a:path w="2286" h="2121">
                  <a:moveTo>
                    <a:pt x="0" y="0"/>
                  </a:moveTo>
                  <a:lnTo>
                    <a:pt x="2111" y="2120"/>
                  </a:lnTo>
                  <a:lnTo>
                    <a:pt x="2285" y="1945"/>
                  </a:lnTo>
                  <a:lnTo>
                    <a:pt x="348" y="0"/>
                  </a:lnTo>
                  <a:lnTo>
                    <a:pt x="0" y="0"/>
                  </a:lnTo>
                </a:path>
              </a:pathLst>
            </a:custGeom>
            <a:solidFill>
              <a:schemeClr val="bg1">
                <a:alpha val="50000"/>
              </a:schemeClr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3079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143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2819400"/>
            <a:ext cx="6400800" cy="1752600"/>
          </a:xfrm>
          <a:ln w="9525">
            <a:headEnd/>
            <a:tailEnd/>
          </a:ln>
        </p:spPr>
        <p:txBody>
          <a:bodyPr lIns="92075" tIns="46038" rIns="92075" bIns="46038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s-ES"/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s-ES"/>
          </a:p>
        </p:txBody>
      </p:sp>
      <p:sp>
        <p:nvSpPr>
          <p:cNvPr id="3083" name="Rectangle 1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05B9AF1-2FCA-45CA-882E-EF186C191DB4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9B3A07-33DD-46E6-A409-566A0A170554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674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8674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81CCCE-6E49-45C4-AC1E-A19884EABCFD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AD568E-24B0-4F93-BCBB-D1B6F719CF9B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43A85D-5B70-4CE6-88CB-13237B89736B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85800" y="1641475"/>
            <a:ext cx="3810000" cy="4454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41475"/>
            <a:ext cx="3810000" cy="4454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FFAF6A-4CC1-4049-8821-1A70179AFE9A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3A24C4-C5FD-4544-8A4A-6AA720D537F4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748873-D789-4B66-9458-57237162D86E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-32" y="6400824"/>
            <a:ext cx="2895600" cy="457200"/>
          </a:xfrm>
        </p:spPr>
        <p:txBody>
          <a:bodyPr/>
          <a:lstStyle>
            <a:lvl1pPr>
              <a:defRPr sz="1800" b="1"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r>
              <a:rPr lang="es-ES" dirty="0" smtClean="0"/>
              <a:t>Jaime Morente Heredia</a:t>
            </a:r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C9BDE8-9FAE-4DD5-AFD0-579CD9D6F84B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22D013-A7B6-484F-9336-3367D1C3ED52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0"/>
            <a:ext cx="8478838" cy="6173788"/>
            <a:chOff x="0" y="0"/>
            <a:chExt cx="5341" cy="3889"/>
          </a:xfrm>
        </p:grpSpPr>
        <p:sp>
          <p:nvSpPr>
            <p:cNvPr id="2051" name="Freeform 3"/>
            <p:cNvSpPr>
              <a:spLocks/>
            </p:cNvSpPr>
            <p:nvPr/>
          </p:nvSpPr>
          <p:spPr bwMode="auto">
            <a:xfrm>
              <a:off x="0" y="0"/>
              <a:ext cx="3863" cy="3889"/>
            </a:xfrm>
            <a:custGeom>
              <a:avLst/>
              <a:gdLst/>
              <a:ahLst/>
              <a:cxnLst>
                <a:cxn ang="0">
                  <a:pos x="3862" y="3418"/>
                </a:cxn>
                <a:cxn ang="0">
                  <a:pos x="457" y="0"/>
                </a:cxn>
                <a:cxn ang="0">
                  <a:pos x="0" y="0"/>
                </a:cxn>
                <a:cxn ang="0">
                  <a:pos x="0" y="481"/>
                </a:cxn>
                <a:cxn ang="0">
                  <a:pos x="3394" y="3888"/>
                </a:cxn>
                <a:cxn ang="0">
                  <a:pos x="3862" y="3418"/>
                </a:cxn>
              </a:cxnLst>
              <a:rect l="0" t="0" r="r" b="b"/>
              <a:pathLst>
                <a:path w="3863" h="3889">
                  <a:moveTo>
                    <a:pt x="3862" y="3418"/>
                  </a:moveTo>
                  <a:lnTo>
                    <a:pt x="457" y="0"/>
                  </a:lnTo>
                  <a:lnTo>
                    <a:pt x="0" y="0"/>
                  </a:lnTo>
                  <a:lnTo>
                    <a:pt x="0" y="481"/>
                  </a:lnTo>
                  <a:lnTo>
                    <a:pt x="3394" y="3888"/>
                  </a:lnTo>
                  <a:lnTo>
                    <a:pt x="3862" y="3418"/>
                  </a:lnTo>
                </a:path>
              </a:pathLst>
            </a:custGeom>
            <a:solidFill>
              <a:schemeClr val="bg1">
                <a:alpha val="50000"/>
              </a:schemeClr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2052" name="Freeform 4"/>
            <p:cNvSpPr>
              <a:spLocks/>
            </p:cNvSpPr>
            <p:nvPr/>
          </p:nvSpPr>
          <p:spPr bwMode="auto">
            <a:xfrm>
              <a:off x="860" y="0"/>
              <a:ext cx="3394" cy="3223"/>
            </a:xfrm>
            <a:custGeom>
              <a:avLst/>
              <a:gdLst/>
              <a:ahLst/>
              <a:cxnLst>
                <a:cxn ang="0">
                  <a:pos x="370" y="0"/>
                </a:cxn>
                <a:cxn ang="0">
                  <a:pos x="3393" y="3036"/>
                </a:cxn>
                <a:cxn ang="0">
                  <a:pos x="3208" y="3222"/>
                </a:cxn>
                <a:cxn ang="0">
                  <a:pos x="0" y="0"/>
                </a:cxn>
                <a:cxn ang="0">
                  <a:pos x="370" y="0"/>
                </a:cxn>
              </a:cxnLst>
              <a:rect l="0" t="0" r="r" b="b"/>
              <a:pathLst>
                <a:path w="3394" h="3223">
                  <a:moveTo>
                    <a:pt x="370" y="0"/>
                  </a:moveTo>
                  <a:lnTo>
                    <a:pt x="3393" y="3036"/>
                  </a:lnTo>
                  <a:lnTo>
                    <a:pt x="3208" y="3222"/>
                  </a:lnTo>
                  <a:lnTo>
                    <a:pt x="0" y="0"/>
                  </a:lnTo>
                  <a:lnTo>
                    <a:pt x="370" y="0"/>
                  </a:lnTo>
                </a:path>
              </a:pathLst>
            </a:custGeom>
            <a:solidFill>
              <a:schemeClr val="bg1">
                <a:alpha val="50000"/>
              </a:schemeClr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2053" name="Freeform 5"/>
            <p:cNvSpPr>
              <a:spLocks/>
            </p:cNvSpPr>
            <p:nvPr/>
          </p:nvSpPr>
          <p:spPr bwMode="auto">
            <a:xfrm>
              <a:off x="2187" y="0"/>
              <a:ext cx="2859" cy="2556"/>
            </a:xfrm>
            <a:custGeom>
              <a:avLst/>
              <a:gdLst/>
              <a:ahLst/>
              <a:cxnLst>
                <a:cxn ang="0">
                  <a:pos x="630" y="0"/>
                </a:cxn>
                <a:cxn ang="0">
                  <a:pos x="2858" y="2238"/>
                </a:cxn>
                <a:cxn ang="0">
                  <a:pos x="2543" y="2555"/>
                </a:cxn>
                <a:cxn ang="0">
                  <a:pos x="0" y="0"/>
                </a:cxn>
                <a:cxn ang="0">
                  <a:pos x="630" y="0"/>
                </a:cxn>
              </a:cxnLst>
              <a:rect l="0" t="0" r="r" b="b"/>
              <a:pathLst>
                <a:path w="2859" h="2556">
                  <a:moveTo>
                    <a:pt x="630" y="0"/>
                  </a:moveTo>
                  <a:lnTo>
                    <a:pt x="2858" y="2238"/>
                  </a:lnTo>
                  <a:lnTo>
                    <a:pt x="2543" y="2555"/>
                  </a:lnTo>
                  <a:lnTo>
                    <a:pt x="0" y="0"/>
                  </a:lnTo>
                  <a:lnTo>
                    <a:pt x="630" y="0"/>
                  </a:lnTo>
                </a:path>
              </a:pathLst>
            </a:custGeom>
            <a:solidFill>
              <a:schemeClr val="bg1">
                <a:alpha val="50000"/>
              </a:schemeClr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2054" name="Freeform 6"/>
            <p:cNvSpPr>
              <a:spLocks/>
            </p:cNvSpPr>
            <p:nvPr/>
          </p:nvSpPr>
          <p:spPr bwMode="auto">
            <a:xfrm>
              <a:off x="3055" y="0"/>
              <a:ext cx="2286" cy="212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11" y="2120"/>
                </a:cxn>
                <a:cxn ang="0">
                  <a:pos x="2285" y="1945"/>
                </a:cxn>
                <a:cxn ang="0">
                  <a:pos x="348" y="0"/>
                </a:cxn>
                <a:cxn ang="0">
                  <a:pos x="0" y="0"/>
                </a:cxn>
              </a:cxnLst>
              <a:rect l="0" t="0" r="r" b="b"/>
              <a:pathLst>
                <a:path w="2286" h="2121">
                  <a:moveTo>
                    <a:pt x="0" y="0"/>
                  </a:moveTo>
                  <a:lnTo>
                    <a:pt x="2111" y="2120"/>
                  </a:lnTo>
                  <a:lnTo>
                    <a:pt x="2285" y="1945"/>
                  </a:lnTo>
                  <a:lnTo>
                    <a:pt x="348" y="0"/>
                  </a:lnTo>
                  <a:lnTo>
                    <a:pt x="0" y="0"/>
                  </a:lnTo>
                </a:path>
              </a:pathLst>
            </a:custGeom>
            <a:solidFill>
              <a:schemeClr val="bg1">
                <a:alpha val="50000"/>
              </a:schemeClr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2055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/>
            </a:lvl1pPr>
          </a:lstStyle>
          <a:p>
            <a:endParaRPr lang="es-ES"/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/>
            </a:lvl1pPr>
          </a:lstStyle>
          <a:p>
            <a:endParaRPr lang="es-ES"/>
          </a:p>
        </p:txBody>
      </p:sp>
      <p:sp>
        <p:nvSpPr>
          <p:cNvPr id="2059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/>
            </a:lvl1pPr>
          </a:lstStyle>
          <a:p>
            <a:fld id="{4D27796A-5A65-4F43-A3E7-6B64F4154294}" type="slidenum">
              <a:rPr lang="es-ES"/>
              <a:pPr/>
              <a:t>‹Nº›</a:t>
            </a:fld>
            <a:endParaRPr lang="es-ES"/>
          </a:p>
        </p:txBody>
      </p:sp>
      <p:sp>
        <p:nvSpPr>
          <p:cNvPr id="2060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41475"/>
            <a:ext cx="7772400" cy="44545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70" name="Rectangle 46"/>
          <p:cNvSpPr>
            <a:spLocks noChangeArrowheads="1"/>
          </p:cNvSpPr>
          <p:nvPr/>
        </p:nvSpPr>
        <p:spPr bwMode="auto">
          <a:xfrm>
            <a:off x="827088" y="1412875"/>
            <a:ext cx="3059112" cy="6858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12700" tIns="12700" rIns="12700" bIns="12700" anchor="ctr"/>
          <a:lstStyle/>
          <a:p>
            <a:pPr algn="ctr"/>
            <a:r>
              <a:rPr lang="es-ES_tradnl" b="1" dirty="0" smtClean="0">
                <a:solidFill>
                  <a:srgbClr val="C00000"/>
                </a:solidFill>
                <a:cs typeface="Times New Roman" charset="0"/>
              </a:rPr>
              <a:t>PREPOSICIÓN (Enlace)</a:t>
            </a:r>
            <a:endParaRPr lang="es-ES_tradnl" b="1" dirty="0">
              <a:solidFill>
                <a:schemeClr val="hlink"/>
              </a:solidFill>
            </a:endParaRPr>
          </a:p>
        </p:txBody>
      </p:sp>
      <p:sp>
        <p:nvSpPr>
          <p:cNvPr id="26669" name="Rectangle 45"/>
          <p:cNvSpPr>
            <a:spLocks noChangeArrowheads="1"/>
          </p:cNvSpPr>
          <p:nvPr/>
        </p:nvSpPr>
        <p:spPr bwMode="auto">
          <a:xfrm>
            <a:off x="4800600" y="1412875"/>
            <a:ext cx="3048000" cy="68738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12700" tIns="12700" rIns="12700" bIns="12700" anchor="ctr"/>
          <a:lstStyle/>
          <a:p>
            <a:pPr algn="ctr"/>
            <a:r>
              <a:rPr lang="es-ES_tradnl" b="1" dirty="0" smtClean="0">
                <a:solidFill>
                  <a:srgbClr val="C00000"/>
                </a:solidFill>
                <a:cs typeface="Times New Roman" charset="0"/>
              </a:rPr>
              <a:t>CONJUNCIÓN</a:t>
            </a:r>
          </a:p>
          <a:p>
            <a:pPr algn="ctr"/>
            <a:r>
              <a:rPr lang="es-ES_tradnl" b="1" dirty="0" smtClean="0">
                <a:solidFill>
                  <a:srgbClr val="C00000"/>
                </a:solidFill>
                <a:cs typeface="Times New Roman" charset="0"/>
              </a:rPr>
              <a:t>(Nexo)</a:t>
            </a:r>
            <a:endParaRPr lang="es-ES_tradnl" b="1" dirty="0">
              <a:solidFill>
                <a:srgbClr val="C00000"/>
              </a:solidFill>
              <a:cs typeface="Times New Roman" charset="0"/>
            </a:endParaRPr>
          </a:p>
        </p:txBody>
      </p:sp>
      <p:sp>
        <p:nvSpPr>
          <p:cNvPr id="26668" name="Line 44"/>
          <p:cNvSpPr>
            <a:spLocks noChangeShapeType="1"/>
          </p:cNvSpPr>
          <p:nvPr/>
        </p:nvSpPr>
        <p:spPr bwMode="auto">
          <a:xfrm flipH="1">
            <a:off x="3857620" y="1071546"/>
            <a:ext cx="428628" cy="357190"/>
          </a:xfrm>
          <a:prstGeom prst="line">
            <a:avLst/>
          </a:prstGeom>
          <a:noFill/>
          <a:ln w="63500">
            <a:solidFill>
              <a:schemeClr val="tx2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es-ES"/>
          </a:p>
        </p:txBody>
      </p:sp>
      <p:sp>
        <p:nvSpPr>
          <p:cNvPr id="26667" name="Line 43"/>
          <p:cNvSpPr>
            <a:spLocks noChangeShapeType="1"/>
          </p:cNvSpPr>
          <p:nvPr/>
        </p:nvSpPr>
        <p:spPr bwMode="auto">
          <a:xfrm>
            <a:off x="4429124" y="1071546"/>
            <a:ext cx="357190" cy="357190"/>
          </a:xfrm>
          <a:prstGeom prst="line">
            <a:avLst/>
          </a:prstGeom>
          <a:noFill/>
          <a:ln w="63500">
            <a:solidFill>
              <a:schemeClr val="tx2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es-ES"/>
          </a:p>
        </p:txBody>
      </p:sp>
      <p:sp>
        <p:nvSpPr>
          <p:cNvPr id="26689" name="Rectangle 65"/>
          <p:cNvSpPr>
            <a:spLocks noChangeArrowheads="1"/>
          </p:cNvSpPr>
          <p:nvPr/>
        </p:nvSpPr>
        <p:spPr bwMode="auto">
          <a:xfrm>
            <a:off x="5516580" y="3286124"/>
            <a:ext cx="1555750" cy="36671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12700" tIns="12700" rIns="12700" bIns="12700" anchor="ctr"/>
          <a:lstStyle/>
          <a:p>
            <a:pPr algn="ctr"/>
            <a:r>
              <a:rPr lang="es-ES_tradnl" sz="1600" b="1">
                <a:solidFill>
                  <a:srgbClr val="6A4D0C"/>
                </a:solidFill>
                <a:latin typeface="+mn-lt"/>
                <a:cs typeface="Times New Roman" charset="0"/>
              </a:rPr>
              <a:t>SUBJUNTIVO</a:t>
            </a:r>
          </a:p>
        </p:txBody>
      </p:sp>
      <p:sp>
        <p:nvSpPr>
          <p:cNvPr id="26679" name="Rectangle 55"/>
          <p:cNvSpPr>
            <a:spLocks noChangeArrowheads="1"/>
          </p:cNvSpPr>
          <p:nvPr/>
        </p:nvSpPr>
        <p:spPr bwMode="auto">
          <a:xfrm>
            <a:off x="2500298" y="5241209"/>
            <a:ext cx="4167039" cy="923330"/>
          </a:xfrm>
          <a:prstGeom prst="rect">
            <a:avLst/>
          </a:prstGeom>
          <a:ln>
            <a:headEnd type="none" w="sm" len="sm"/>
            <a:tailEnd type="none" w="sm" len="sm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 eaLnBrk="0" hangingPunct="0">
              <a:lnSpc>
                <a:spcPct val="150000"/>
              </a:lnSpc>
            </a:pPr>
            <a:r>
              <a:rPr lang="es-ES_tradnl" sz="1600" b="1" dirty="0">
                <a:latin typeface="+mn-lt"/>
                <a:cs typeface="Times New Roman" charset="0"/>
              </a:rPr>
              <a:t>TEMP.-CAUSAL (“CUM histórico”)</a:t>
            </a:r>
          </a:p>
          <a:p>
            <a:pPr algn="ctr" eaLnBrk="0" hangingPunct="0">
              <a:lnSpc>
                <a:spcPct val="150000"/>
              </a:lnSpc>
            </a:pPr>
            <a:r>
              <a:rPr lang="es-ES_tradnl" sz="2000" b="1" dirty="0">
                <a:solidFill>
                  <a:srgbClr val="FFFF00"/>
                </a:solidFill>
                <a:latin typeface="+mn-lt"/>
                <a:cs typeface="Times New Roman" charset="0"/>
              </a:rPr>
              <a:t>(AL+INF.) </a:t>
            </a:r>
            <a:r>
              <a:rPr lang="es-ES_tradnl" sz="1600" b="1" dirty="0">
                <a:latin typeface="+mn-lt"/>
                <a:cs typeface="Times New Roman" charset="0"/>
              </a:rPr>
              <a:t>/ </a:t>
            </a:r>
            <a:r>
              <a:rPr lang="es-ES_tradnl" sz="1600" dirty="0">
                <a:solidFill>
                  <a:schemeClr val="bg2"/>
                </a:solidFill>
                <a:latin typeface="+mn-lt"/>
                <a:cs typeface="Times New Roman" charset="0"/>
              </a:rPr>
              <a:t>(GERUNDIO) (COMO+SUBJ.)</a:t>
            </a:r>
          </a:p>
        </p:txBody>
      </p:sp>
      <p:sp>
        <p:nvSpPr>
          <p:cNvPr id="26677" name="Rectangle 53"/>
          <p:cNvSpPr>
            <a:spLocks noChangeArrowheads="1"/>
          </p:cNvSpPr>
          <p:nvPr/>
        </p:nvSpPr>
        <p:spPr bwMode="auto">
          <a:xfrm>
            <a:off x="500034" y="5214950"/>
            <a:ext cx="1481496" cy="892552"/>
          </a:xfrm>
          <a:prstGeom prst="rect">
            <a:avLst/>
          </a:prstGeom>
          <a:ln>
            <a:headEnd type="none" w="sm" len="sm"/>
            <a:tailEnd type="none" w="sm" len="sm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 eaLnBrk="0" hangingPunct="0">
              <a:lnSpc>
                <a:spcPct val="150000"/>
              </a:lnSpc>
            </a:pPr>
            <a:r>
              <a:rPr lang="es-ES_tradnl" sz="1600" b="1" dirty="0">
                <a:solidFill>
                  <a:schemeClr val="lt1"/>
                </a:solidFill>
                <a:latin typeface="+mn-lt"/>
                <a:cs typeface="Times New Roman" charset="0"/>
              </a:rPr>
              <a:t>CONCESIVO</a:t>
            </a:r>
          </a:p>
          <a:p>
            <a:pPr algn="ctr" eaLnBrk="0" hangingPunct="0">
              <a:lnSpc>
                <a:spcPct val="140000"/>
              </a:lnSpc>
            </a:pPr>
            <a:r>
              <a:rPr lang="es-ES_tradnl" sz="2000" b="1" dirty="0" smtClean="0">
                <a:solidFill>
                  <a:srgbClr val="FFFF00"/>
                </a:solidFill>
                <a:cs typeface="Times New Roman" charset="0"/>
              </a:rPr>
              <a:t>(Aunque…)</a:t>
            </a:r>
            <a:endParaRPr lang="es-ES_tradnl" sz="2000" b="1" dirty="0">
              <a:solidFill>
                <a:srgbClr val="FFFF00"/>
              </a:solidFill>
              <a:cs typeface="Times New Roman" charset="0"/>
            </a:endParaRPr>
          </a:p>
        </p:txBody>
      </p:sp>
      <p:sp>
        <p:nvSpPr>
          <p:cNvPr id="26678" name="Rectangle 54"/>
          <p:cNvSpPr>
            <a:spLocks noChangeArrowheads="1"/>
          </p:cNvSpPr>
          <p:nvPr/>
        </p:nvSpPr>
        <p:spPr bwMode="auto">
          <a:xfrm>
            <a:off x="500034" y="3286124"/>
            <a:ext cx="1602658" cy="867930"/>
          </a:xfrm>
          <a:prstGeom prst="rect">
            <a:avLst/>
          </a:prstGeom>
          <a:ln>
            <a:headEnd type="none" w="sm" len="sm"/>
            <a:tailEnd type="none" w="sm" len="sm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eaLnBrk="0" hangingPunct="0">
              <a:lnSpc>
                <a:spcPct val="140000"/>
              </a:lnSpc>
            </a:pPr>
            <a:r>
              <a:rPr lang="es-ES_tradnl" sz="1600" b="1" dirty="0">
                <a:latin typeface="+mn-lt"/>
                <a:cs typeface="Times New Roman" charset="0"/>
              </a:rPr>
              <a:t>TEMPORAL</a:t>
            </a:r>
          </a:p>
          <a:p>
            <a:pPr algn="ctr" eaLnBrk="0" hangingPunct="0">
              <a:lnSpc>
                <a:spcPct val="140000"/>
              </a:lnSpc>
            </a:pPr>
            <a:r>
              <a:rPr lang="es-ES_tradnl" sz="2000" b="1" dirty="0">
                <a:solidFill>
                  <a:srgbClr val="FFFF00"/>
                </a:solidFill>
                <a:latin typeface="+mn-lt"/>
                <a:cs typeface="Times New Roman" charset="0"/>
              </a:rPr>
              <a:t>(</a:t>
            </a:r>
            <a:r>
              <a:rPr lang="es-ES_tradnl" sz="2000" b="1" dirty="0" smtClean="0">
                <a:solidFill>
                  <a:srgbClr val="FFFF00"/>
                </a:solidFill>
                <a:latin typeface="+mn-lt"/>
                <a:cs typeface="Times New Roman" charset="0"/>
              </a:rPr>
              <a:t>Cuando…)</a:t>
            </a:r>
            <a:r>
              <a:rPr lang="es-ES_tradnl" sz="2000" b="1" dirty="0">
                <a:solidFill>
                  <a:srgbClr val="FFFF00"/>
                </a:solidFill>
                <a:latin typeface="+mn-lt"/>
                <a:cs typeface="Times New Roman" charset="0"/>
              </a:rPr>
              <a:t> </a:t>
            </a:r>
          </a:p>
        </p:txBody>
      </p:sp>
      <p:sp>
        <p:nvSpPr>
          <p:cNvPr id="26696" name="Rectangle 72"/>
          <p:cNvSpPr>
            <a:spLocks noChangeArrowheads="1"/>
          </p:cNvSpPr>
          <p:nvPr/>
        </p:nvSpPr>
        <p:spPr bwMode="auto">
          <a:xfrm>
            <a:off x="1028688" y="4603761"/>
            <a:ext cx="1828800" cy="3968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just"/>
            <a:r>
              <a:rPr lang="es-ES_tradnl" sz="2000" i="1" dirty="0">
                <a:solidFill>
                  <a:schemeClr val="bg2"/>
                </a:solidFill>
                <a:cs typeface="Times New Roman" charset="0"/>
              </a:rPr>
              <a:t>TAMEN</a:t>
            </a:r>
            <a:r>
              <a:rPr lang="es-ES_tradnl" sz="2000" dirty="0">
                <a:solidFill>
                  <a:schemeClr val="bg2"/>
                </a:solidFill>
                <a:cs typeface="Times New Roman" charset="0"/>
              </a:rPr>
              <a:t> </a:t>
            </a:r>
            <a:r>
              <a:rPr lang="es-ES_tradnl" sz="2000" baseline="-30000" dirty="0">
                <a:solidFill>
                  <a:schemeClr val="bg2"/>
                </a:solidFill>
                <a:cs typeface="Times New Roman" charset="0"/>
              </a:rPr>
              <a:t>(OR.PR.)</a:t>
            </a:r>
            <a:endParaRPr lang="es-ES_tradnl" sz="2000" dirty="0">
              <a:solidFill>
                <a:schemeClr val="bg2"/>
              </a:solidFill>
            </a:endParaRPr>
          </a:p>
        </p:txBody>
      </p:sp>
      <p:pic>
        <p:nvPicPr>
          <p:cNvPr id="26711" name="Picture 87" descr="AOB0030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8313" y="260350"/>
            <a:ext cx="609600" cy="609600"/>
          </a:xfrm>
          <a:prstGeom prst="rect">
            <a:avLst/>
          </a:prstGeom>
          <a:noFill/>
        </p:spPr>
      </p:pic>
      <p:sp>
        <p:nvSpPr>
          <p:cNvPr id="26712" name="Rectangle 88"/>
          <p:cNvSpPr>
            <a:spLocks noChangeArrowheads="1"/>
          </p:cNvSpPr>
          <p:nvPr/>
        </p:nvSpPr>
        <p:spPr bwMode="auto">
          <a:xfrm>
            <a:off x="7025100" y="5241209"/>
            <a:ext cx="1833180" cy="923330"/>
          </a:xfrm>
          <a:prstGeom prst="rect">
            <a:avLst/>
          </a:prstGeom>
          <a:ln>
            <a:headEnd type="none" w="sm" len="sm"/>
            <a:tailEnd type="none" w="sm" len="sm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eaLnBrk="0" hangingPunct="0">
              <a:lnSpc>
                <a:spcPct val="150000"/>
              </a:lnSpc>
            </a:pPr>
            <a:r>
              <a:rPr lang="es-ES_tradnl" sz="1600" b="1" dirty="0">
                <a:solidFill>
                  <a:schemeClr val="lt1"/>
                </a:solidFill>
                <a:latin typeface="+mn-lt"/>
                <a:cs typeface="Times New Roman" charset="0"/>
              </a:rPr>
              <a:t>CAUSAL</a:t>
            </a:r>
          </a:p>
          <a:p>
            <a:pPr algn="ctr" eaLnBrk="0" hangingPunct="0">
              <a:lnSpc>
                <a:spcPct val="150000"/>
              </a:lnSpc>
            </a:pPr>
            <a:r>
              <a:rPr lang="es-ES_tradnl" sz="2000" b="1" dirty="0">
                <a:solidFill>
                  <a:srgbClr val="FFFF00"/>
                </a:solidFill>
                <a:latin typeface="+mn-lt"/>
                <a:cs typeface="Times New Roman" charset="0"/>
              </a:rPr>
              <a:t>(</a:t>
            </a:r>
            <a:r>
              <a:rPr lang="es-ES_tradnl" sz="2000" b="1" dirty="0" smtClean="0">
                <a:solidFill>
                  <a:srgbClr val="FFFF00"/>
                </a:solidFill>
                <a:latin typeface="+mn-lt"/>
                <a:cs typeface="Times New Roman" charset="0"/>
              </a:rPr>
              <a:t>Porque…)</a:t>
            </a:r>
            <a:endParaRPr lang="es-ES_tradnl" sz="2000" b="1" dirty="0">
              <a:solidFill>
                <a:srgbClr val="FFFF00"/>
              </a:solidFill>
              <a:latin typeface="+mn-lt"/>
              <a:cs typeface="Times New Roman" charset="0"/>
            </a:endParaRPr>
          </a:p>
        </p:txBody>
      </p:sp>
      <p:sp>
        <p:nvSpPr>
          <p:cNvPr id="26721" name="Rectangle 97"/>
          <p:cNvSpPr>
            <a:spLocks noChangeArrowheads="1"/>
          </p:cNvSpPr>
          <p:nvPr/>
        </p:nvSpPr>
        <p:spPr bwMode="auto">
          <a:xfrm>
            <a:off x="500034" y="2786058"/>
            <a:ext cx="3556423" cy="338554"/>
          </a:xfrm>
          <a:prstGeom prst="rect">
            <a:avLst/>
          </a:prstGeom>
          <a:ln>
            <a:headEnd type="none" w="sm" len="sm"/>
            <a:tailEnd type="none" w="sm" len="sm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 eaLnBrk="0" hangingPunct="0"/>
            <a:r>
              <a:rPr lang="es-ES_tradnl" sz="1600" b="1" dirty="0">
                <a:solidFill>
                  <a:schemeClr val="tx1"/>
                </a:solidFill>
                <a:cs typeface="Times New Roman" charset="0"/>
              </a:rPr>
              <a:t>COMPL. CIRC. </a:t>
            </a:r>
            <a:r>
              <a:rPr lang="es-ES_tradnl" sz="1600" b="1" dirty="0" smtClean="0">
                <a:solidFill>
                  <a:schemeClr val="tx1"/>
                </a:solidFill>
                <a:cs typeface="Times New Roman" charset="0"/>
              </a:rPr>
              <a:t>COMPAÑÍA </a:t>
            </a:r>
            <a:r>
              <a:rPr lang="es-ES_tradnl" sz="1600" b="1" dirty="0" smtClean="0">
                <a:solidFill>
                  <a:srgbClr val="FFFF00"/>
                </a:solidFill>
                <a:cs typeface="Times New Roman" charset="0"/>
              </a:rPr>
              <a:t>(Con…)</a:t>
            </a:r>
            <a:endParaRPr lang="es-ES_tradnl" sz="1600" b="1" dirty="0">
              <a:solidFill>
                <a:srgbClr val="FFFF00"/>
              </a:solidFill>
              <a:cs typeface="Times New Roman" charset="0"/>
            </a:endParaRPr>
          </a:p>
        </p:txBody>
      </p:sp>
      <p:cxnSp>
        <p:nvCxnSpPr>
          <p:cNvPr id="42" name="41 Conector angular"/>
          <p:cNvCxnSpPr>
            <a:stCxn id="26670" idx="1"/>
          </p:cNvCxnSpPr>
          <p:nvPr/>
        </p:nvCxnSpPr>
        <p:spPr bwMode="auto">
          <a:xfrm rot="10800000" flipV="1">
            <a:off x="571472" y="1755774"/>
            <a:ext cx="255616" cy="958845"/>
          </a:xfrm>
          <a:prstGeom prst="bentConnector2">
            <a:avLst/>
          </a:prstGeom>
          <a:solidFill>
            <a:schemeClr val="accent1"/>
          </a:solidFill>
          <a:ln w="38100" cap="sq" cmpd="sng" algn="ctr">
            <a:solidFill>
              <a:schemeClr val="accent6"/>
            </a:solidFill>
            <a:prstDash val="solid"/>
            <a:round/>
            <a:headEnd type="none" w="sm" len="sm"/>
            <a:tailEnd type="stealth"/>
          </a:ln>
          <a:effectLst/>
        </p:spPr>
      </p:cxnSp>
      <p:sp>
        <p:nvSpPr>
          <p:cNvPr id="67" name="Rectangle 52"/>
          <p:cNvSpPr>
            <a:spLocks noChangeArrowheads="1"/>
          </p:cNvSpPr>
          <p:nvPr/>
        </p:nvSpPr>
        <p:spPr bwMode="auto">
          <a:xfrm>
            <a:off x="357158" y="2214554"/>
            <a:ext cx="3714776" cy="338554"/>
          </a:xfrm>
          <a:prstGeom prst="rect">
            <a:avLst/>
          </a:prstGeom>
          <a:solidFill>
            <a:schemeClr val="folHlink"/>
          </a:solidFill>
          <a:ln w="25400">
            <a:solidFill>
              <a:srgbClr val="800000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 anchor="ctr">
            <a:spAutoFit/>
          </a:bodyPr>
          <a:lstStyle/>
          <a:p>
            <a:pPr algn="ctr" eaLnBrk="0" hangingPunct="0"/>
            <a:r>
              <a:rPr lang="es-ES_tradnl" sz="1600" b="1" dirty="0" smtClean="0">
                <a:solidFill>
                  <a:srgbClr val="006600"/>
                </a:solidFill>
                <a:cs typeface="Times New Roman" charset="0"/>
              </a:rPr>
              <a:t>Con SN (Término) en ABLATIVO</a:t>
            </a:r>
            <a:endParaRPr lang="es-ES_tradnl" sz="1600" b="1" dirty="0">
              <a:solidFill>
                <a:srgbClr val="006600"/>
              </a:solidFill>
              <a:cs typeface="Times New Roman" charset="0"/>
            </a:endParaRPr>
          </a:p>
        </p:txBody>
      </p:sp>
      <p:cxnSp>
        <p:nvCxnSpPr>
          <p:cNvPr id="71" name="70 Conector angular"/>
          <p:cNvCxnSpPr>
            <a:stCxn id="26669" idx="1"/>
            <a:endCxn id="26691" idx="3"/>
          </p:cNvCxnSpPr>
          <p:nvPr/>
        </p:nvCxnSpPr>
        <p:spPr bwMode="auto">
          <a:xfrm rot="10800000" flipV="1">
            <a:off x="4056048" y="1756568"/>
            <a:ext cx="744552" cy="1731963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38100" cap="sq" cmpd="sng" algn="ctr">
            <a:solidFill>
              <a:schemeClr val="accent6"/>
            </a:solidFill>
            <a:prstDash val="solid"/>
            <a:round/>
            <a:headEnd type="none" w="sm" len="sm"/>
            <a:tailEnd type="stealth"/>
          </a:ln>
          <a:effectLst/>
        </p:spPr>
      </p:cxnSp>
      <p:cxnSp>
        <p:nvCxnSpPr>
          <p:cNvPr id="77" name="76 Conector angular"/>
          <p:cNvCxnSpPr>
            <a:stCxn id="26669" idx="3"/>
            <a:endCxn id="26689" idx="3"/>
          </p:cNvCxnSpPr>
          <p:nvPr/>
        </p:nvCxnSpPr>
        <p:spPr bwMode="auto">
          <a:xfrm flipH="1">
            <a:off x="7072330" y="1756569"/>
            <a:ext cx="776270" cy="1712912"/>
          </a:xfrm>
          <a:prstGeom prst="bentConnector3">
            <a:avLst>
              <a:gd name="adj1" fmla="val -29449"/>
            </a:avLst>
          </a:prstGeom>
          <a:solidFill>
            <a:schemeClr val="accent1"/>
          </a:solidFill>
          <a:ln w="38100" cap="sq" cmpd="sng" algn="ctr">
            <a:solidFill>
              <a:schemeClr val="accent6"/>
            </a:solidFill>
            <a:prstDash val="solid"/>
            <a:round/>
            <a:headEnd type="none" w="sm" len="sm"/>
            <a:tailEnd type="stealth"/>
          </a:ln>
          <a:effectLst/>
        </p:spPr>
      </p:cxnSp>
      <p:sp>
        <p:nvSpPr>
          <p:cNvPr id="26676" name="Rectangle 52"/>
          <p:cNvSpPr>
            <a:spLocks noChangeArrowheads="1"/>
          </p:cNvSpPr>
          <p:nvPr/>
        </p:nvSpPr>
        <p:spPr bwMode="auto">
          <a:xfrm>
            <a:off x="4286248" y="2214554"/>
            <a:ext cx="3929090" cy="338554"/>
          </a:xfrm>
          <a:prstGeom prst="rect">
            <a:avLst/>
          </a:prstGeom>
          <a:solidFill>
            <a:schemeClr val="folHlink"/>
          </a:solidFill>
          <a:ln w="25400">
            <a:solidFill>
              <a:srgbClr val="800000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 anchor="ctr">
            <a:spAutoFit/>
          </a:bodyPr>
          <a:lstStyle/>
          <a:p>
            <a:pPr algn="ctr" eaLnBrk="0" hangingPunct="0"/>
            <a:r>
              <a:rPr lang="es-ES_tradnl" sz="1600" b="1" dirty="0" smtClean="0">
                <a:solidFill>
                  <a:srgbClr val="006600"/>
                </a:solidFill>
                <a:cs typeface="Times New Roman" charset="0"/>
              </a:rPr>
              <a:t>Con verbo SUBORDINADO en…</a:t>
            </a:r>
            <a:endParaRPr lang="es-ES_tradnl" sz="1600" b="1" dirty="0">
              <a:solidFill>
                <a:srgbClr val="006600"/>
              </a:solidFill>
              <a:cs typeface="Times New Roman" charset="0"/>
            </a:endParaRPr>
          </a:p>
        </p:txBody>
      </p:sp>
      <p:cxnSp>
        <p:nvCxnSpPr>
          <p:cNvPr id="35" name="34 Conector recto de flecha"/>
          <p:cNvCxnSpPr>
            <a:stCxn id="26689" idx="2"/>
          </p:cNvCxnSpPr>
          <p:nvPr/>
        </p:nvCxnSpPr>
        <p:spPr bwMode="auto">
          <a:xfrm rot="5400000">
            <a:off x="4687890" y="3536948"/>
            <a:ext cx="1490677" cy="1722455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accent6"/>
            </a:solidFill>
            <a:prstDash val="solid"/>
            <a:round/>
            <a:headEnd type="none" w="sm" len="sm"/>
            <a:tailEnd type="stealth"/>
          </a:ln>
          <a:effectLst/>
        </p:spPr>
      </p:cxnSp>
      <p:cxnSp>
        <p:nvCxnSpPr>
          <p:cNvPr id="37" name="36 Conector recto de flecha"/>
          <p:cNvCxnSpPr>
            <a:stCxn id="26689" idx="2"/>
          </p:cNvCxnSpPr>
          <p:nvPr/>
        </p:nvCxnSpPr>
        <p:spPr bwMode="auto">
          <a:xfrm rot="16200000" flipH="1">
            <a:off x="6366683" y="3580608"/>
            <a:ext cx="1490677" cy="1635133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accent6"/>
            </a:solidFill>
            <a:prstDash val="solid"/>
            <a:round/>
            <a:headEnd type="none" w="sm" len="sm"/>
            <a:tailEnd type="stealth"/>
          </a:ln>
          <a:effectLst/>
        </p:spPr>
      </p:cxnSp>
      <p:sp>
        <p:nvSpPr>
          <p:cNvPr id="26714" name="Rectangle 90"/>
          <p:cNvSpPr>
            <a:spLocks noChangeArrowheads="1"/>
          </p:cNvSpPr>
          <p:nvPr/>
        </p:nvSpPr>
        <p:spPr bwMode="auto">
          <a:xfrm>
            <a:off x="6343681" y="4357694"/>
            <a:ext cx="2657475" cy="361950"/>
          </a:xfrm>
          <a:prstGeom prst="rect">
            <a:avLst/>
          </a:prstGeom>
          <a:solidFill>
            <a:schemeClr val="folHlink"/>
          </a:solidFill>
          <a:ln w="25400">
            <a:solidFill>
              <a:srgbClr val="800000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s-ES_tradnl" sz="1600" b="1">
                <a:solidFill>
                  <a:srgbClr val="006600"/>
                </a:solidFill>
                <a:cs typeface="Times New Roman" charset="0"/>
              </a:rPr>
              <a:t>PRESENTE / PRET. PERF.</a:t>
            </a:r>
          </a:p>
        </p:txBody>
      </p:sp>
      <p:sp>
        <p:nvSpPr>
          <p:cNvPr id="26715" name="Rectangle 91"/>
          <p:cNvSpPr>
            <a:spLocks noChangeArrowheads="1"/>
          </p:cNvSpPr>
          <p:nvPr/>
        </p:nvSpPr>
        <p:spPr bwMode="auto">
          <a:xfrm>
            <a:off x="3743356" y="4357694"/>
            <a:ext cx="2513013" cy="361950"/>
          </a:xfrm>
          <a:prstGeom prst="rect">
            <a:avLst/>
          </a:prstGeom>
          <a:solidFill>
            <a:schemeClr val="folHlink"/>
          </a:solidFill>
          <a:ln w="25400">
            <a:solidFill>
              <a:srgbClr val="800000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s-ES_tradnl" sz="1600" b="1">
                <a:solidFill>
                  <a:srgbClr val="006600"/>
                </a:solidFill>
                <a:cs typeface="Times New Roman" charset="0"/>
              </a:rPr>
              <a:t>IMPERF. / PLUSC.PERF.</a:t>
            </a:r>
          </a:p>
        </p:txBody>
      </p:sp>
      <p:cxnSp>
        <p:nvCxnSpPr>
          <p:cNvPr id="44" name="43 Conector recto de flecha"/>
          <p:cNvCxnSpPr>
            <a:stCxn id="26689" idx="1"/>
          </p:cNvCxnSpPr>
          <p:nvPr/>
        </p:nvCxnSpPr>
        <p:spPr bwMode="auto">
          <a:xfrm rot="10800000" flipV="1">
            <a:off x="1285854" y="3469480"/>
            <a:ext cx="4230727" cy="1674031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accent6"/>
            </a:solidFill>
            <a:prstDash val="dash"/>
            <a:round/>
            <a:headEnd type="none" w="sm" len="sm"/>
            <a:tailEnd type="stealth"/>
          </a:ln>
          <a:effectLst/>
        </p:spPr>
      </p:cxnSp>
      <p:sp>
        <p:nvSpPr>
          <p:cNvPr id="26691" name="Rectangle 67"/>
          <p:cNvSpPr>
            <a:spLocks noChangeArrowheads="1"/>
          </p:cNvSpPr>
          <p:nvPr/>
        </p:nvSpPr>
        <p:spPr bwMode="auto">
          <a:xfrm>
            <a:off x="2500298" y="3305175"/>
            <a:ext cx="1555750" cy="36671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12700" tIns="12700" rIns="12700" bIns="12700" anchor="ctr"/>
          <a:lstStyle/>
          <a:p>
            <a:pPr algn="ctr"/>
            <a:r>
              <a:rPr lang="es-ES_tradnl" sz="1600" b="1">
                <a:solidFill>
                  <a:srgbClr val="6A4D0C"/>
                </a:solidFill>
                <a:cs typeface="Times New Roman" charset="0"/>
              </a:rPr>
              <a:t>INDICATIVO</a:t>
            </a:r>
            <a:endParaRPr lang="es-ES_tradnl" sz="1600" b="1">
              <a:solidFill>
                <a:srgbClr val="6A4D0C"/>
              </a:solidFill>
            </a:endParaRPr>
          </a:p>
        </p:txBody>
      </p:sp>
      <p:cxnSp>
        <p:nvCxnSpPr>
          <p:cNvPr id="45" name="44 Conector recto de flecha"/>
          <p:cNvCxnSpPr>
            <a:stCxn id="26691" idx="1"/>
          </p:cNvCxnSpPr>
          <p:nvPr/>
        </p:nvCxnSpPr>
        <p:spPr bwMode="auto">
          <a:xfrm rot="10800000" flipV="1">
            <a:off x="2071670" y="3488532"/>
            <a:ext cx="428628" cy="11906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accent6"/>
            </a:solidFill>
            <a:prstDash val="solid"/>
            <a:round/>
            <a:headEnd type="none" w="sm" len="sm"/>
            <a:tailEnd type="stealth"/>
          </a:ln>
          <a:effectLst/>
        </p:spPr>
      </p:cxnSp>
      <p:sp>
        <p:nvSpPr>
          <p:cNvPr id="27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-32" y="6400824"/>
            <a:ext cx="2895600" cy="457200"/>
          </a:xfrm>
        </p:spPr>
        <p:txBody>
          <a:bodyPr/>
          <a:lstStyle>
            <a:lvl1pPr>
              <a:defRPr sz="1800" b="1"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r>
              <a:rPr lang="es-ES" dirty="0" smtClean="0"/>
              <a:t>Jaime Morente Heredia</a:t>
            </a:r>
            <a:endParaRPr lang="es-ES" dirty="0"/>
          </a:p>
        </p:txBody>
      </p:sp>
      <p:sp>
        <p:nvSpPr>
          <p:cNvPr id="26671" name="Rectangle 47"/>
          <p:cNvSpPr>
            <a:spLocks noChangeArrowheads="1"/>
          </p:cNvSpPr>
          <p:nvPr/>
        </p:nvSpPr>
        <p:spPr bwMode="auto">
          <a:xfrm>
            <a:off x="3500430" y="214290"/>
            <a:ext cx="1739900" cy="790575"/>
          </a:xfrm>
          <a:prstGeom prst="rect">
            <a:avLst/>
          </a:prstGeom>
          <a:solidFill>
            <a:schemeClr val="tx2"/>
          </a:solidFill>
          <a:ln>
            <a:headEnd type="none" w="sm" len="sm"/>
            <a:tailEnd type="none" w="sm" len="sm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/>
            <a:r>
              <a:rPr lang="es-ES_tradnl" sz="4400" b="1">
                <a:solidFill>
                  <a:srgbClr val="006600"/>
                </a:solidFill>
                <a:cs typeface="Times New Roman" charset="0"/>
              </a:rPr>
              <a:t>CUM</a:t>
            </a:r>
            <a:endParaRPr lang="es-ES_tradnl" sz="4400" b="1">
              <a:solidFill>
                <a:srgbClr val="0066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7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7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66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66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9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66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66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66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66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2500"/>
                            </p:stCondLst>
                            <p:childTnLst>
                              <p:par>
                                <p:cTn id="24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66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66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66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66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3500"/>
                            </p:stCondLst>
                            <p:childTnLst>
                              <p:par>
                                <p:cTn id="31" presetID="15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66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66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66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66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3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67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67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66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66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6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26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5" dur="500"/>
                                        <p:tgtEl>
                                          <p:spTgt spid="26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"/>
                            </p:stCondLst>
                            <p:childTnLst>
                              <p:par>
                                <p:cTn id="92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4" dur="500"/>
                                        <p:tgtEl>
                                          <p:spTgt spid="26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000"/>
                            </p:stCondLst>
                            <p:childTnLst>
                              <p:par>
                                <p:cTn id="9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0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2" dur="500"/>
                                        <p:tgtEl>
                                          <p:spTgt spid="26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267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267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500"/>
                            </p:stCondLst>
                            <p:childTnLst>
                              <p:par>
                                <p:cTn id="110" presetID="23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267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267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500"/>
                            </p:stCondLst>
                            <p:childTnLst>
                              <p:par>
                                <p:cTn id="120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2" dur="500"/>
                                        <p:tgtEl>
                                          <p:spTgt spid="26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7" dur="500"/>
                                        <p:tgtEl>
                                          <p:spTgt spid="26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70" grpId="0" animBg="1" autoUpdateAnimBg="0"/>
      <p:bldP spid="26669" grpId="0" animBg="1" autoUpdateAnimBg="0"/>
      <p:bldP spid="26668" grpId="0" animBg="1"/>
      <p:bldP spid="26667" grpId="0" animBg="1"/>
      <p:bldP spid="26689" grpId="0" animBg="1" autoUpdateAnimBg="0"/>
      <p:bldP spid="26679" grpId="0" animBg="1" autoUpdateAnimBg="0"/>
      <p:bldP spid="26677" grpId="0" animBg="1" autoUpdateAnimBg="0"/>
      <p:bldP spid="26678" grpId="0" animBg="1" autoUpdateAnimBg="0"/>
      <p:bldP spid="26696" grpId="0" autoUpdateAnimBg="0"/>
      <p:bldP spid="26712" grpId="0" animBg="1" autoUpdateAnimBg="0"/>
      <p:bldP spid="26721" grpId="0" animBg="1" autoUpdateAnimBg="0"/>
      <p:bldP spid="67" grpId="0" animBg="1" autoUpdateAnimBg="0"/>
      <p:bldP spid="26676" grpId="0" animBg="1" autoUpdateAnimBg="0"/>
      <p:bldP spid="26714" grpId="0" animBg="1" autoUpdateAnimBg="0"/>
      <p:bldP spid="26715" grpId="0" animBg="1" autoUpdateAnimBg="0"/>
      <p:bldP spid="26691" grpId="0" animBg="1" autoUpdateAnimBg="0"/>
      <p:bldP spid="26671" grpId="0" animBg="1" autoUpdateAnimBg="0"/>
    </p:bldLst>
  </p:timing>
</p:sld>
</file>

<file path=ppt/theme/theme1.xml><?xml version="1.0" encoding="utf-8"?>
<a:theme xmlns:a="http://schemas.openxmlformats.org/drawingml/2006/main" name="Diagonal azul">
  <a:themeElements>
    <a:clrScheme name="Diagonal azul 1">
      <a:dk1>
        <a:srgbClr val="000000"/>
      </a:dk1>
      <a:lt1>
        <a:srgbClr val="FFFFFF"/>
      </a:lt1>
      <a:dk2>
        <a:srgbClr val="0066FF"/>
      </a:dk2>
      <a:lt2>
        <a:srgbClr val="FFFF00"/>
      </a:lt2>
      <a:accent1>
        <a:srgbClr val="00CCCC"/>
      </a:accent1>
      <a:accent2>
        <a:srgbClr val="FF33CC"/>
      </a:accent2>
      <a:accent3>
        <a:srgbClr val="AAB8FF"/>
      </a:accent3>
      <a:accent4>
        <a:srgbClr val="DADADA"/>
      </a:accent4>
      <a:accent5>
        <a:srgbClr val="AAE2E2"/>
      </a:accent5>
      <a:accent6>
        <a:srgbClr val="E72DB9"/>
      </a:accent6>
      <a:hlink>
        <a:srgbClr val="FF4568"/>
      </a:hlink>
      <a:folHlink>
        <a:srgbClr val="CCECFF"/>
      </a:folHlink>
    </a:clrScheme>
    <a:fontScheme name="Diagonal azul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Diagonal azul 1">
        <a:dk1>
          <a:srgbClr val="000000"/>
        </a:dk1>
        <a:lt1>
          <a:srgbClr val="FFFFFF"/>
        </a:lt1>
        <a:dk2>
          <a:srgbClr val="0066FF"/>
        </a:dk2>
        <a:lt2>
          <a:srgbClr val="FFFF00"/>
        </a:lt2>
        <a:accent1>
          <a:srgbClr val="00CCCC"/>
        </a:accent1>
        <a:accent2>
          <a:srgbClr val="FF33CC"/>
        </a:accent2>
        <a:accent3>
          <a:srgbClr val="AAB8FF"/>
        </a:accent3>
        <a:accent4>
          <a:srgbClr val="DADADA"/>
        </a:accent4>
        <a:accent5>
          <a:srgbClr val="AAE2E2"/>
        </a:accent5>
        <a:accent6>
          <a:srgbClr val="E72DB9"/>
        </a:accent6>
        <a:hlink>
          <a:srgbClr val="FF4568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agonal azul 2">
        <a:dk1>
          <a:srgbClr val="000000"/>
        </a:dk1>
        <a:lt1>
          <a:srgbClr val="9999FF"/>
        </a:lt1>
        <a:dk2>
          <a:srgbClr val="6600FF"/>
        </a:dk2>
        <a:lt2>
          <a:srgbClr val="FFFFFF"/>
        </a:lt2>
        <a:accent1>
          <a:srgbClr val="CCCCFF"/>
        </a:accent1>
        <a:accent2>
          <a:srgbClr val="FF99FF"/>
        </a:accent2>
        <a:accent3>
          <a:srgbClr val="CACAFF"/>
        </a:accent3>
        <a:accent4>
          <a:srgbClr val="000000"/>
        </a:accent4>
        <a:accent5>
          <a:srgbClr val="E2E2FF"/>
        </a:accent5>
        <a:accent6>
          <a:srgbClr val="E78AE7"/>
        </a:accent6>
        <a:hlink>
          <a:srgbClr val="00CC66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agonal azul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DDDDDD"/>
        </a:accent1>
        <a:accent2>
          <a:srgbClr val="B2B2B2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A1A1A1"/>
        </a:accent6>
        <a:hlink>
          <a:srgbClr val="4D4D4D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agonal azul 4">
        <a:dk1>
          <a:srgbClr val="000000"/>
        </a:dk1>
        <a:lt1>
          <a:srgbClr val="FFFFFF"/>
        </a:lt1>
        <a:dk2>
          <a:srgbClr val="990066"/>
        </a:dk2>
        <a:lt2>
          <a:srgbClr val="FFFF00"/>
        </a:lt2>
        <a:accent1>
          <a:srgbClr val="996633"/>
        </a:accent1>
        <a:accent2>
          <a:srgbClr val="CC6600"/>
        </a:accent2>
        <a:accent3>
          <a:srgbClr val="CAAAB8"/>
        </a:accent3>
        <a:accent4>
          <a:srgbClr val="DADADA"/>
        </a:accent4>
        <a:accent5>
          <a:srgbClr val="CAB8AD"/>
        </a:accent5>
        <a:accent6>
          <a:srgbClr val="B95C00"/>
        </a:accent6>
        <a:hlink>
          <a:srgbClr val="999933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272</TotalTime>
  <Words>78</Words>
  <Application>Microsoft PowerPoint</Application>
  <PresentationFormat>Presentación en pantalla (4:3)</PresentationFormat>
  <Paragraphs>21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Diagonal azul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Jaime Morente</dc:creator>
  <cp:lastModifiedBy>Proyecciones</cp:lastModifiedBy>
  <cp:revision>33</cp:revision>
  <cp:lastPrinted>1601-01-01T00:00:00Z</cp:lastPrinted>
  <dcterms:created xsi:type="dcterms:W3CDTF">2000-07-09T11:17:14Z</dcterms:created>
  <dcterms:modified xsi:type="dcterms:W3CDTF">2011-03-27T11:09:00Z</dcterms:modified>
</cp:coreProperties>
</file>